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0" r:id="rId28"/>
    <p:sldId id="276" r:id="rId29"/>
    <p:sldId id="287" r:id="rId30"/>
    <p:sldId id="288" r:id="rId31"/>
    <p:sldId id="28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6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8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5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6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5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6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7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1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2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0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7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5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5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10/26/2022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igail.magee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ri@wustl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 smtClean="0"/>
              <a:t>Using the </a:t>
            </a:r>
            <a:r>
              <a:rPr lang="en-US" sz="4000" i="1" dirty="0" err="1" smtClean="0"/>
              <a:t>AlignMe</a:t>
            </a:r>
            <a:r>
              <a:rPr lang="en-US" sz="4000" i="1" dirty="0" smtClean="0"/>
              <a:t> App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Tutorial 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030446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handle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sz="2000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4527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19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save the new optode locations to your MALTAB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Sometimes, when clicking the “Save Alignment” button, the error shown on the </a:t>
            </a:r>
            <a:r>
              <a:rPr lang="en-US" b="1" dirty="0" smtClean="0">
                <a:latin typeface="Arial"/>
                <a:cs typeface="Arial"/>
              </a:rPr>
              <a:t>right occurs</a:t>
            </a:r>
            <a:endParaRPr lang="en-US" b="1" dirty="0">
              <a:latin typeface="Arial"/>
              <a:cs typeface="Arial"/>
            </a:endParaRPr>
          </a:p>
          <a:p>
            <a:pPr lvl="1"/>
            <a:r>
              <a:rPr lang="en-US" b="1" dirty="0">
                <a:latin typeface="Arial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90C226"/>
              </a:solidFill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You’ve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finished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the appendix for information on converting your array to a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NeuroDOT</a:t>
            </a:r>
            <a:r>
              <a:rPr lang="en-US" dirty="0" smtClean="0"/>
              <a:t> sample Visual Pad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Gowerlabs</a:t>
            </a:r>
            <a:r>
              <a:rPr lang="en-US" dirty="0" smtClean="0"/>
              <a:t> LUMO Visual 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677399-50BC-B2E4-B396-F2C7A1BC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=""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tutorial contains a “hands on” walkthrough section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  <a:p>
            <a:pPr>
              <a:buClr>
                <a:srgbClr val="90C226"/>
              </a:buClr>
            </a:pP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tutorial script is titled </a:t>
            </a:r>
            <a:r>
              <a:rPr lang="en-US" sz="16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AlignMe_Standalone_Tutorial.m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script 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found in the Documentation/Scripts folder of the </a:t>
            </a:r>
            <a:r>
              <a:rPr lang="en-US" sz="1400" dirty="0" err="1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NeuroDOT</a:t>
            </a: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584005-5AE6-9F7A-B06B-C788547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4CE1A2-A729-26EC-77EF-B06F0D9E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 smtClean="0"/>
              <a:t>NeuroDOT-AlignMe</a:t>
            </a:r>
            <a:r>
              <a:rPr lang="en-US" sz="2000" dirty="0" smtClean="0"/>
              <a:t> Team:</a:t>
            </a:r>
            <a:endParaRPr lang="en-US" sz="2000" dirty="0"/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3"/>
              </a:rPr>
              <a:t>abigail.magee@wustl.edu</a:t>
            </a:r>
            <a:r>
              <a:rPr lang="en-US" b="1" dirty="0" smtClean="0"/>
              <a:t>)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Ari </a:t>
            </a:r>
            <a:r>
              <a:rPr lang="en-US" b="1" dirty="0">
                <a:solidFill>
                  <a:schemeClr val="tx1"/>
                </a:solidFill>
              </a:rPr>
              <a:t>Segel (</a:t>
            </a:r>
            <a:r>
              <a:rPr lang="en-US" b="1" dirty="0">
                <a:solidFill>
                  <a:srgbClr val="00B0F0"/>
                </a:solidFill>
                <a:hlinkClick r:id="rId4"/>
              </a:rPr>
              <a:t>ari@wustl.edu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Input structure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order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sz="2000" dirty="0" smtClean="0">
                <a:latin typeface="Trebuchet MS" panose="020B0603020202020204"/>
              </a:rPr>
              <a:t>Documentation/Scripts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sz="20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found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in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sz="20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.</a:t>
            </a:r>
            <a:endParaRPr lang="en-US" sz="2000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layout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</a:p>
          <a:p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Light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blue sphere = Detector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sz="2000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sz="20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Optodes, peeking out from mesh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2289</Words>
  <Application>Microsoft Office PowerPoint</Application>
  <PresentationFormat>Widescreen</PresentationFormat>
  <Paragraphs>354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17</vt:lpstr>
      <vt:lpstr>AlignMe Tutorial 18</vt:lpstr>
      <vt:lpstr>AlignMe Tutorial 19</vt:lpstr>
      <vt:lpstr>AlignMe Tutorial 20</vt:lpstr>
      <vt:lpstr>AlignMe Tutorial Potential Errors</vt:lpstr>
      <vt:lpstr>AlignMe Tutorial 21</vt:lpstr>
      <vt:lpstr>PowerPoint Presentation</vt:lpstr>
      <vt:lpstr>Examples with Common Commercial Array Designs</vt:lpstr>
      <vt:lpstr>Appendix: Generating info for Pad file (1 of 3)</vt:lpstr>
      <vt:lpstr>Appendix: Generating info for Pad file (2 of 3)</vt:lpstr>
      <vt:lpstr>Appendix: Generating info for Pad file (3 of 3)</vt:lpstr>
      <vt:lpstr>That’s It (For Now)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Microsoft account</cp:lastModifiedBy>
  <cp:revision>12</cp:revision>
  <dcterms:created xsi:type="dcterms:W3CDTF">2022-10-26T14:37:38Z</dcterms:created>
  <dcterms:modified xsi:type="dcterms:W3CDTF">2022-10-26T17:52:26Z</dcterms:modified>
</cp:coreProperties>
</file>